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1E35"/>
    <a:srgbClr val="D1DBDC"/>
    <a:srgbClr val="C7D2D7"/>
    <a:srgbClr val="8CA4AE"/>
    <a:srgbClr val="FC6724"/>
    <a:srgbClr val="905B34"/>
    <a:srgbClr val="E6C8C8"/>
    <a:srgbClr val="362C32"/>
    <a:srgbClr val="19121D"/>
    <a:srgbClr val="887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54CA5-797A-ECCB-04D4-A06F620DC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FBA39B-8F89-6862-9B34-AC90183CD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467CBE-A17B-9C8F-F8EC-CCC0FF5B9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FC6C1-F318-4702-A544-18CE4F0E4C9E}" type="datetimeFigureOut">
              <a:rPr lang="es-PE" smtClean="0"/>
              <a:t>5/07/2023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98FDD1-DDDB-E124-A5EB-517AFE024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6B9E6E-FEA6-8270-165B-2652AC53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A508-CA16-4FDF-B276-63D42860BA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56539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DE5F4-E166-011D-C6E5-96F75E3E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556627-207D-10E0-FDA9-2E5ADFF06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74B678-7A89-69A8-F851-0C0EF050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FC6C1-F318-4702-A544-18CE4F0E4C9E}" type="datetimeFigureOut">
              <a:rPr lang="es-PE" smtClean="0"/>
              <a:t>5/07/2023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DBED90-23D0-A1DA-C09B-3EDAB404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12F584-602A-87B2-0F03-B1CC1D6E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A508-CA16-4FDF-B276-63D42860BA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3479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48C198-A586-9FFE-785A-FAAFC684C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1D0AE9-A821-B069-66A7-3E2BCF26ED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024D86-CDD6-9423-32FD-6FD3872B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FC6C1-F318-4702-A544-18CE4F0E4C9E}" type="datetimeFigureOut">
              <a:rPr lang="es-PE" smtClean="0"/>
              <a:t>5/07/2023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30523D-883A-7913-3825-5590E2774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35401B-CD32-C2C3-3525-7B8354F5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A508-CA16-4FDF-B276-63D42860BA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5187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FF407B-FF23-167B-00AA-734864C03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7D2489-B4CA-BD76-7351-17F487961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2BA351-54DF-1B52-867E-161E78C59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FC6C1-F318-4702-A544-18CE4F0E4C9E}" type="datetimeFigureOut">
              <a:rPr lang="es-PE" smtClean="0"/>
              <a:t>5/07/2023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F1E5D8-BF0D-C631-0EF4-B49C98FAA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F05470-D138-6464-7FB7-4993982A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A508-CA16-4FDF-B276-63D42860BA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26760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D3712-6010-3B6F-67E6-562984B9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17847A-3FBB-3BA3-F49C-4F738AFA2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2B59DF-3D00-5929-1197-C83FB9EF1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FC6C1-F318-4702-A544-18CE4F0E4C9E}" type="datetimeFigureOut">
              <a:rPr lang="es-PE" smtClean="0"/>
              <a:t>5/07/2023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79670E-EA75-DF8A-48B3-97AE2EE4B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2902F0-E622-CB74-DF69-B03A323B5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A508-CA16-4FDF-B276-63D42860BA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88588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87C27-B5A5-91B8-839B-66D3ED80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EB224C-9380-F45A-45CA-16195C464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BF04444-6D85-77D6-3611-538A319C8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0459CEC-B48E-AA80-411E-58077C360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FC6C1-F318-4702-A544-18CE4F0E4C9E}" type="datetimeFigureOut">
              <a:rPr lang="es-PE" smtClean="0"/>
              <a:t>5/07/2023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E48913-91E2-DBF7-333B-779E1A08E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07DF2C6-7194-EA6E-41B9-17638594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A508-CA16-4FDF-B276-63D42860BA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85671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B67BE-20DA-FEBA-8E36-126F63E6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0A7F37-B890-B8B9-0F8C-91A15C44B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AEF2CE-9056-49F1-C995-B0336A939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27D271-B95D-17D6-C024-2523A476E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9DFB4B-BF17-27B5-DDBF-6FA7013955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C705E2-BBC6-96CC-D1F4-6E91B769A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FC6C1-F318-4702-A544-18CE4F0E4C9E}" type="datetimeFigureOut">
              <a:rPr lang="es-PE" smtClean="0"/>
              <a:t>5/07/2023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3D60B7-145C-9B7F-FDE0-71DEB073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25149C9-8779-7508-578B-A73131AF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A508-CA16-4FDF-B276-63D42860BA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1566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5D279B-87A4-D55A-5C84-056AF060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EBF86F7-740B-7376-8D7D-849177174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FC6C1-F318-4702-A544-18CE4F0E4C9E}" type="datetimeFigureOut">
              <a:rPr lang="es-PE" smtClean="0"/>
              <a:t>5/07/2023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2639FB-42CE-18B1-26A9-3C8D8BE7F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FB88655-454C-5BEC-A7D3-4BA7ADB0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A508-CA16-4FDF-B276-63D42860BA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02670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A9A8B4C-A9CE-6B79-7A64-A32B26A46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FC6C1-F318-4702-A544-18CE4F0E4C9E}" type="datetimeFigureOut">
              <a:rPr lang="es-PE" smtClean="0"/>
              <a:t>5/07/2023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F25B0DB-817B-6526-A9F0-B7EA6A42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E9E0A6-A93D-83D1-D09B-F13FEF477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A508-CA16-4FDF-B276-63D42860BA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8242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CCC2EC-F25E-B0CC-0B4B-CCF6269B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A80E02-B2DC-64A8-A879-5923137B7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5CF1F8-9EC7-4A08-5928-8371E2A9A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54CA14-B3DB-6CCF-F23C-3EF013548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FC6C1-F318-4702-A544-18CE4F0E4C9E}" type="datetimeFigureOut">
              <a:rPr lang="es-PE" smtClean="0"/>
              <a:t>5/07/2023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5E1CE33-0934-3A96-D561-E61CC274B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9FF091-E71B-2FE3-E404-E2B23063A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A508-CA16-4FDF-B276-63D42860BA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086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BD42D-678C-1C3B-0DCD-4C150DDA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C38C1C5-7485-EE67-7C3E-7CCFE8B5FE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5980A91-356D-DB6D-44D8-6AD1F101E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B095DE-58E9-0F78-B6F2-1D9AF40D2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FC6C1-F318-4702-A544-18CE4F0E4C9E}" type="datetimeFigureOut">
              <a:rPr lang="es-PE" smtClean="0"/>
              <a:t>5/07/2023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164898-415F-22F7-0DB1-2B8883E26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D6C82B-6632-8CE8-B4BF-721FFC928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A508-CA16-4FDF-B276-63D42860BA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290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75C10E0-57BD-D3AA-E9B1-9FD70EF46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E56E59-27C2-C069-295C-126A87AE4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9F2A19-8E00-970C-C150-B64CA34F9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FC6C1-F318-4702-A544-18CE4F0E4C9E}" type="datetimeFigureOut">
              <a:rPr lang="es-PE" smtClean="0"/>
              <a:t>5/07/2023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5137A5-C6ED-C3A7-014C-AF8B16FD0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695FB9-279E-929B-C726-D38C0B31B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4A508-CA16-4FDF-B276-63D42860BA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57072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A7767-1AEB-0775-F913-CDC610D2C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400" y="298918"/>
            <a:ext cx="9144000" cy="323850"/>
          </a:xfrm>
        </p:spPr>
        <p:txBody>
          <a:bodyPr>
            <a:normAutofit/>
          </a:bodyPr>
          <a:lstStyle/>
          <a:p>
            <a:r>
              <a:rPr lang="es-MX" sz="1200" dirty="0">
                <a:solidFill>
                  <a:srgbClr val="FFD5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PRENDAS EN INGLÉS</a:t>
            </a:r>
            <a:endParaRPr lang="es-PE" sz="1200" dirty="0">
              <a:solidFill>
                <a:srgbClr val="FFD5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BE0239-02A2-3459-E06D-1B082D955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265629"/>
            <a:ext cx="9144000" cy="586908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Pepito Periquito de los Palotes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0AA289C-06E7-651D-CAE8-5213192C9A6E}"/>
              </a:ext>
            </a:extLst>
          </p:cNvPr>
          <p:cNvSpPr txBox="1">
            <a:spLocks/>
          </p:cNvSpPr>
          <p:nvPr/>
        </p:nvSpPr>
        <p:spPr>
          <a:xfrm>
            <a:off x="1422400" y="433294"/>
            <a:ext cx="9144000" cy="10266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CLOTHES</a:t>
            </a:r>
            <a:endParaRPr lang="es-PE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74596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A7767-1AEB-0775-F913-CDC610D2C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165" y="188911"/>
            <a:ext cx="5445125" cy="1026645"/>
          </a:xfrm>
        </p:spPr>
        <p:txBody>
          <a:bodyPr/>
          <a:lstStyle/>
          <a:p>
            <a:pPr algn="l"/>
            <a:r>
              <a:rPr lang="es-MX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ROBE</a:t>
            </a:r>
            <a:endParaRPr lang="es-PE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E29C651-6CEB-A348-1E6D-C380A857CDF4}"/>
              </a:ext>
            </a:extLst>
          </p:cNvPr>
          <p:cNvSpPr txBox="1">
            <a:spLocks/>
          </p:cNvSpPr>
          <p:nvPr/>
        </p:nvSpPr>
        <p:spPr>
          <a:xfrm>
            <a:off x="411165" y="798183"/>
            <a:ext cx="2703515" cy="834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3600" dirty="0">
                <a:solidFill>
                  <a:srgbClr val="8B1E35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TÚNICA</a:t>
            </a:r>
            <a:endParaRPr lang="es-PE" sz="3600" dirty="0">
              <a:solidFill>
                <a:srgbClr val="8B1E35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07873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A7767-1AEB-0775-F913-CDC610D2C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700" y="698967"/>
            <a:ext cx="5445125" cy="1026645"/>
          </a:xfrm>
        </p:spPr>
        <p:txBody>
          <a:bodyPr/>
          <a:lstStyle/>
          <a:p>
            <a:pPr algn="l"/>
            <a:r>
              <a:rPr lang="es-MX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DRESS</a:t>
            </a:r>
            <a:endParaRPr lang="es-PE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E29C651-6CEB-A348-1E6D-C380A857CDF4}"/>
              </a:ext>
            </a:extLst>
          </p:cNvPr>
          <p:cNvSpPr txBox="1">
            <a:spLocks/>
          </p:cNvSpPr>
          <p:nvPr/>
        </p:nvSpPr>
        <p:spPr>
          <a:xfrm>
            <a:off x="774699" y="1212289"/>
            <a:ext cx="5445125" cy="10266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3600" dirty="0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VESTIDO</a:t>
            </a:r>
            <a:endParaRPr lang="es-PE" sz="3600" dirty="0">
              <a:solidFill>
                <a:srgbClr val="FF00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7067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A7767-1AEB-0775-F913-CDC610D2C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665163"/>
            <a:ext cx="5445125" cy="1026645"/>
          </a:xfrm>
        </p:spPr>
        <p:txBody>
          <a:bodyPr/>
          <a:lstStyle/>
          <a:p>
            <a:pPr algn="r"/>
            <a:r>
              <a:rPr lang="es-MX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SWATER</a:t>
            </a:r>
            <a:endParaRPr lang="es-PE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E29C651-6CEB-A348-1E6D-C380A857CDF4}"/>
              </a:ext>
            </a:extLst>
          </p:cNvPr>
          <p:cNvSpPr txBox="1">
            <a:spLocks/>
          </p:cNvSpPr>
          <p:nvPr/>
        </p:nvSpPr>
        <p:spPr>
          <a:xfrm>
            <a:off x="6095998" y="1255993"/>
            <a:ext cx="5445125" cy="8716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3600" dirty="0">
                <a:solidFill>
                  <a:srgbClr val="362C32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CHOMPA</a:t>
            </a:r>
            <a:endParaRPr lang="es-PE" sz="3600" dirty="0">
              <a:solidFill>
                <a:srgbClr val="362C32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63221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A7767-1AEB-0775-F913-CDC610D2C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612" y="4656137"/>
            <a:ext cx="5445125" cy="1026645"/>
          </a:xfrm>
        </p:spPr>
        <p:txBody>
          <a:bodyPr/>
          <a:lstStyle/>
          <a:p>
            <a:pPr algn="l"/>
            <a:r>
              <a:rPr lang="es-MX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SHIRT</a:t>
            </a:r>
            <a:endParaRPr lang="es-PE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E29C651-6CEB-A348-1E6D-C380A857CDF4}"/>
              </a:ext>
            </a:extLst>
          </p:cNvPr>
          <p:cNvSpPr txBox="1">
            <a:spLocks/>
          </p:cNvSpPr>
          <p:nvPr/>
        </p:nvSpPr>
        <p:spPr>
          <a:xfrm>
            <a:off x="650875" y="5169459"/>
            <a:ext cx="5445125" cy="10266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3600" dirty="0">
                <a:solidFill>
                  <a:srgbClr val="88766A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CAMISA</a:t>
            </a:r>
            <a:endParaRPr lang="es-PE" sz="3600" dirty="0">
              <a:solidFill>
                <a:srgbClr val="88766A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260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A7767-1AEB-0775-F913-CDC610D2C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86" y="369887"/>
            <a:ext cx="5445125" cy="1026645"/>
          </a:xfrm>
        </p:spPr>
        <p:txBody>
          <a:bodyPr/>
          <a:lstStyle/>
          <a:p>
            <a:pPr algn="l"/>
            <a:r>
              <a:rPr lang="es-MX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TROUSER</a:t>
            </a:r>
            <a:endParaRPr lang="es-PE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E29C651-6CEB-A348-1E6D-C380A857CDF4}"/>
              </a:ext>
            </a:extLst>
          </p:cNvPr>
          <p:cNvSpPr txBox="1">
            <a:spLocks/>
          </p:cNvSpPr>
          <p:nvPr/>
        </p:nvSpPr>
        <p:spPr>
          <a:xfrm>
            <a:off x="496885" y="1200150"/>
            <a:ext cx="5445125" cy="785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3600" dirty="0">
                <a:solidFill>
                  <a:srgbClr val="C42E2D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PANTALÓN</a:t>
            </a:r>
            <a:endParaRPr lang="es-PE" sz="3600" dirty="0">
              <a:solidFill>
                <a:srgbClr val="C42E2D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2533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A7767-1AEB-0775-F913-CDC610D2C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86" y="369887"/>
            <a:ext cx="5445125" cy="1026645"/>
          </a:xfrm>
        </p:spPr>
        <p:txBody>
          <a:bodyPr/>
          <a:lstStyle/>
          <a:p>
            <a:pPr algn="l"/>
            <a:r>
              <a:rPr lang="es-MX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SKIRT</a:t>
            </a:r>
            <a:endParaRPr lang="es-PE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E29C651-6CEB-A348-1E6D-C380A857CDF4}"/>
              </a:ext>
            </a:extLst>
          </p:cNvPr>
          <p:cNvSpPr txBox="1">
            <a:spLocks/>
          </p:cNvSpPr>
          <p:nvPr/>
        </p:nvSpPr>
        <p:spPr>
          <a:xfrm>
            <a:off x="496885" y="1003579"/>
            <a:ext cx="5445125" cy="785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3600" dirty="0">
                <a:solidFill>
                  <a:srgbClr val="E6C8C8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FALDA</a:t>
            </a:r>
            <a:endParaRPr lang="es-PE" sz="3600" dirty="0">
              <a:solidFill>
                <a:srgbClr val="E6C8C8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66017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A7767-1AEB-0775-F913-CDC610D2C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86" y="369887"/>
            <a:ext cx="5445125" cy="1026645"/>
          </a:xfrm>
        </p:spPr>
        <p:txBody>
          <a:bodyPr/>
          <a:lstStyle/>
          <a:p>
            <a:pPr algn="l"/>
            <a:r>
              <a:rPr lang="es-MX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COAT</a:t>
            </a:r>
            <a:endParaRPr lang="es-PE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E29C651-6CEB-A348-1E6D-C380A857CDF4}"/>
              </a:ext>
            </a:extLst>
          </p:cNvPr>
          <p:cNvSpPr txBox="1">
            <a:spLocks/>
          </p:cNvSpPr>
          <p:nvPr/>
        </p:nvSpPr>
        <p:spPr>
          <a:xfrm>
            <a:off x="496885" y="1003579"/>
            <a:ext cx="5445125" cy="785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3600" dirty="0">
                <a:solidFill>
                  <a:srgbClr val="FC6724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ABRIGO</a:t>
            </a:r>
            <a:endParaRPr lang="es-PE" sz="3600" dirty="0">
              <a:solidFill>
                <a:srgbClr val="FC6724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7426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A7767-1AEB-0775-F913-CDC610D2C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86" y="369887"/>
            <a:ext cx="5445125" cy="1026645"/>
          </a:xfrm>
        </p:spPr>
        <p:txBody>
          <a:bodyPr/>
          <a:lstStyle/>
          <a:p>
            <a:pPr algn="l"/>
            <a:r>
              <a:rPr lang="es-MX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JACKET</a:t>
            </a:r>
            <a:endParaRPr lang="es-PE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E29C651-6CEB-A348-1E6D-C380A857CDF4}"/>
              </a:ext>
            </a:extLst>
          </p:cNvPr>
          <p:cNvSpPr txBox="1">
            <a:spLocks/>
          </p:cNvSpPr>
          <p:nvPr/>
        </p:nvSpPr>
        <p:spPr>
          <a:xfrm>
            <a:off x="496885" y="1003579"/>
            <a:ext cx="5445125" cy="785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3600" dirty="0">
                <a:solidFill>
                  <a:srgbClr val="FC6724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CASACA</a:t>
            </a:r>
            <a:endParaRPr lang="es-PE" sz="3600" dirty="0">
              <a:solidFill>
                <a:srgbClr val="FC6724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42574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A7767-1AEB-0775-F913-CDC610D2C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9990" y="369886"/>
            <a:ext cx="5445125" cy="1026645"/>
          </a:xfrm>
        </p:spPr>
        <p:txBody>
          <a:bodyPr/>
          <a:lstStyle/>
          <a:p>
            <a:pPr algn="r"/>
            <a:r>
              <a:rPr lang="es-MX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JEANS</a:t>
            </a:r>
            <a:endParaRPr lang="es-PE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E29C651-6CEB-A348-1E6D-C380A857CDF4}"/>
              </a:ext>
            </a:extLst>
          </p:cNvPr>
          <p:cNvSpPr txBox="1">
            <a:spLocks/>
          </p:cNvSpPr>
          <p:nvPr/>
        </p:nvSpPr>
        <p:spPr>
          <a:xfrm>
            <a:off x="8972552" y="979158"/>
            <a:ext cx="2703515" cy="834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3600" dirty="0">
                <a:solidFill>
                  <a:srgbClr val="D1DBDC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VAQUEROS</a:t>
            </a:r>
            <a:endParaRPr lang="es-PE" sz="3600" dirty="0">
              <a:solidFill>
                <a:srgbClr val="D1DBD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464863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27</Words>
  <Application>Microsoft Office PowerPoint</Application>
  <PresentationFormat>Panorámica</PresentationFormat>
  <Paragraphs>21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Aharoni</vt:lpstr>
      <vt:lpstr>Arial</vt:lpstr>
      <vt:lpstr>Calibri</vt:lpstr>
      <vt:lpstr>Calibri Light</vt:lpstr>
      <vt:lpstr>Tema de Office</vt:lpstr>
      <vt:lpstr>PRENDAS EN INGLÉS</vt:lpstr>
      <vt:lpstr>DRESS</vt:lpstr>
      <vt:lpstr>SWATER</vt:lpstr>
      <vt:lpstr>SHIRT</vt:lpstr>
      <vt:lpstr>TROUSER</vt:lpstr>
      <vt:lpstr>SKIRT</vt:lpstr>
      <vt:lpstr>COAT</vt:lpstr>
      <vt:lpstr>JACKET</vt:lpstr>
      <vt:lpstr>JEANS</vt:lpstr>
      <vt:lpstr>ROBE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PRENDAS EN INGLÉS</dc:title>
  <dc:creator>Israel Cueva</dc:creator>
  <cp:lastModifiedBy>Israel Cueva</cp:lastModifiedBy>
  <cp:revision>1</cp:revision>
  <dcterms:created xsi:type="dcterms:W3CDTF">2023-07-05T11:03:28Z</dcterms:created>
  <dcterms:modified xsi:type="dcterms:W3CDTF">2023-07-05T11:27:55Z</dcterms:modified>
</cp:coreProperties>
</file>